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92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38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61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16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23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82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85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5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23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31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232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2A5D9-39CE-42A7-AABE-0FDC54B82672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32737-5AAD-4F70-A5E2-DA7394D44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190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847" y="1882825"/>
            <a:ext cx="3682306" cy="30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95344" y="5249796"/>
            <a:ext cx="5975603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/>
              <a:t>Figure </a:t>
            </a:r>
            <a:r>
              <a:rPr lang="en-US" sz="1200" b="1" dirty="0" smtClean="0"/>
              <a:t>1. </a:t>
            </a:r>
            <a:r>
              <a:rPr lang="en-US" sz="1200" dirty="0"/>
              <a:t>Western analysis of recombinant </a:t>
            </a:r>
            <a:r>
              <a:rPr lang="en-US" sz="1200" dirty="0" smtClean="0"/>
              <a:t>human </a:t>
            </a:r>
            <a:r>
              <a:rPr lang="en-US" sz="1200" dirty="0" smtClean="0"/>
              <a:t>VEGF121 </a:t>
            </a:r>
            <a:r>
              <a:rPr lang="en-US" sz="1200" b="1" dirty="0" smtClean="0"/>
              <a:t>[Cat# </a:t>
            </a:r>
            <a:r>
              <a:rPr lang="en-US" sz="1200" b="1" dirty="0" smtClean="0"/>
              <a:t>300-072]</a:t>
            </a:r>
            <a:r>
              <a:rPr lang="en-US" sz="1200" dirty="0" smtClean="0"/>
              <a:t>, </a:t>
            </a:r>
            <a:r>
              <a:rPr lang="en-US" sz="1200" dirty="0" smtClean="0"/>
              <a:t>mouse </a:t>
            </a:r>
            <a:r>
              <a:rPr lang="en-US" sz="1200" dirty="0" smtClean="0"/>
              <a:t>VEGFG120 </a:t>
            </a:r>
            <a:r>
              <a:rPr lang="en-US" sz="1200" b="1" dirty="0"/>
              <a:t>[Cat# </a:t>
            </a:r>
            <a:r>
              <a:rPr lang="en-US" sz="1200" b="1" dirty="0" smtClean="0"/>
              <a:t>M30-032</a:t>
            </a:r>
            <a:r>
              <a:rPr lang="en-US" sz="1200" b="1" dirty="0" smtClean="0"/>
              <a:t>] </a:t>
            </a:r>
            <a:r>
              <a:rPr lang="en-US" sz="1200" dirty="0" smtClean="0"/>
              <a:t>and human </a:t>
            </a:r>
            <a:r>
              <a:rPr lang="en-US" sz="1200" dirty="0" smtClean="0"/>
              <a:t>PlGF-1 </a:t>
            </a:r>
            <a:r>
              <a:rPr lang="en-US" sz="1200" b="1" dirty="0"/>
              <a:t>[Cat# </a:t>
            </a:r>
            <a:r>
              <a:rPr lang="en-US" sz="1200" b="1" dirty="0" smtClean="0"/>
              <a:t>300-015] </a:t>
            </a:r>
            <a:r>
              <a:rPr lang="en-US" sz="1200" dirty="0" smtClean="0"/>
              <a:t>using a rabbit polyclonal anti-human VEGF-A antibody </a:t>
            </a:r>
            <a:r>
              <a:rPr lang="en-US" sz="1200" b="1" dirty="0"/>
              <a:t>[Cat# </a:t>
            </a:r>
            <a:r>
              <a:rPr lang="en-US" sz="1200" b="1" dirty="0" smtClean="0"/>
              <a:t>102-PA02]</a:t>
            </a:r>
            <a:r>
              <a:rPr lang="en-US" sz="1200" dirty="0" smtClean="0"/>
              <a:t>. </a:t>
            </a:r>
            <a:r>
              <a:rPr lang="en-US" sz="1200" dirty="0" smtClean="0"/>
              <a:t>There is a cross reactivity with mouse VEGF120 visible but not with human PlGF-1.</a:t>
            </a:r>
            <a:endParaRPr lang="en-US" sz="1200" dirty="0" smtClean="0"/>
          </a:p>
          <a:p>
            <a:pPr algn="just" fontAlgn="base"/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904889" y="972769"/>
            <a:ext cx="3469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VEGF-A #K5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00940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2012-11-19T15:11:57Z</dcterms:created>
  <dcterms:modified xsi:type="dcterms:W3CDTF">2015-03-18T10:20:48Z</dcterms:modified>
</cp:coreProperties>
</file>